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2" r:id="rId2"/>
    <p:sldId id="291" r:id="rId3"/>
    <p:sldId id="293" r:id="rId4"/>
    <p:sldId id="29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33572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473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Elevated NO</a:t>
            </a:r>
            <a:r>
              <a:rPr lang="en-US" altLang="ja-JP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HCHO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CHOCHO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conc. at 1-2 km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atmos3.cr.chiba-u.jp/maxdoas/latest_2d_chi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700"/>
            <a:ext cx="91440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60609" y="972148"/>
            <a:ext cx="154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20191121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1545466" y="3618963"/>
            <a:ext cx="721216" cy="811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4623517" y="3618963"/>
            <a:ext cx="721216" cy="811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1545466" y="4921427"/>
            <a:ext cx="721216" cy="811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4623517" y="4903806"/>
            <a:ext cx="721216" cy="811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72011" y="1071774"/>
            <a:ext cx="22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for 0-1 km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for 1-2 km</a:t>
            </a:r>
          </a:p>
        </p:txBody>
      </p:sp>
    </p:spTree>
    <p:extLst>
      <p:ext uri="{BB962C8B-B14F-4D97-AF65-F5344CB8AC3E}">
        <p14:creationId xmlns:p14="http://schemas.microsoft.com/office/powerpoint/2010/main" val="85198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1174488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-41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Decrease in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may be related to variations in MAX-DOAS trace gas data?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tmos3.cr.chiba-u.jp/skyradio/latest_chi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3755" r="16070" b="32019"/>
          <a:stretch/>
        </p:blipFill>
        <p:spPr bwMode="auto">
          <a:xfrm>
            <a:off x="195897" y="1296787"/>
            <a:ext cx="5716411" cy="44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楕円 12"/>
          <p:cNvSpPr/>
          <p:nvPr/>
        </p:nvSpPr>
        <p:spPr>
          <a:xfrm>
            <a:off x="3155324" y="3696236"/>
            <a:ext cx="1056067" cy="991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http://atmos3.cr.chiba-u.jp/share/chiba/cosmos/plot/cosmoschiba20191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7" y="5096686"/>
            <a:ext cx="3979572" cy="1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19240" y="6051941"/>
            <a:ext cx="406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BC was not high, suggesting that the 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decrease did not occur near the surface?</a:t>
            </a:r>
          </a:p>
        </p:txBody>
      </p:sp>
    </p:spTree>
    <p:extLst>
      <p:ext uri="{BB962C8B-B14F-4D97-AF65-F5344CB8AC3E}">
        <p14:creationId xmlns:p14="http://schemas.microsoft.com/office/powerpoint/2010/main" val="96670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85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1174488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2159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Significant amounts of </a:t>
            </a:r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ja-JP" sz="3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and BC</a:t>
            </a: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were present even under rainy conditions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atmos3.cr.chiba-u.jp/pm25/latest_chi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0" y="1380736"/>
            <a:ext cx="511778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atmos3.cr.chiba-u.jp/cosmos/latest_chi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 bwMode="auto">
          <a:xfrm>
            <a:off x="1998279" y="3159124"/>
            <a:ext cx="4974908" cy="18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tmos3.cr.chiba-u.jp/mwr/latest_chib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0"/>
          <a:stretch/>
        </p:blipFill>
        <p:spPr bwMode="auto">
          <a:xfrm>
            <a:off x="1883979" y="4758534"/>
            <a:ext cx="5089208" cy="18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9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64</Words>
  <Application>Microsoft Office PowerPoint</Application>
  <PresentationFormat>画面に合わせる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109</cp:revision>
  <dcterms:created xsi:type="dcterms:W3CDTF">2013-05-01T02:16:19Z</dcterms:created>
  <dcterms:modified xsi:type="dcterms:W3CDTF">2019-11-22T11:50:47Z</dcterms:modified>
</cp:coreProperties>
</file>